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10"/>
  </p:notesMasterIdLst>
  <p:sldIdLst>
    <p:sldId id="256" r:id="rId2"/>
    <p:sldId id="310" r:id="rId3"/>
    <p:sldId id="264" r:id="rId4"/>
    <p:sldId id="267" r:id="rId5"/>
    <p:sldId id="274" r:id="rId6"/>
    <p:sldId id="278" r:id="rId7"/>
    <p:sldId id="275" r:id="rId8"/>
    <p:sldId id="285" r:id="rId9"/>
    <p:sldId id="258" r:id="rId10"/>
    <p:sldId id="294" r:id="rId11"/>
    <p:sldId id="268" r:id="rId12"/>
    <p:sldId id="282" r:id="rId13"/>
    <p:sldId id="287" r:id="rId14"/>
    <p:sldId id="281" r:id="rId15"/>
    <p:sldId id="300" r:id="rId16"/>
    <p:sldId id="259" r:id="rId17"/>
    <p:sldId id="291" r:id="rId18"/>
    <p:sldId id="262" r:id="rId19"/>
    <p:sldId id="266" r:id="rId20"/>
    <p:sldId id="290" r:id="rId21"/>
    <p:sldId id="276" r:id="rId22"/>
    <p:sldId id="280" r:id="rId23"/>
    <p:sldId id="272" r:id="rId24"/>
    <p:sldId id="269" r:id="rId25"/>
    <p:sldId id="270" r:id="rId26"/>
    <p:sldId id="326" r:id="rId27"/>
    <p:sldId id="277" r:id="rId28"/>
    <p:sldId id="263" r:id="rId29"/>
    <p:sldId id="314" r:id="rId30"/>
    <p:sldId id="283" r:id="rId31"/>
    <p:sldId id="260" r:id="rId32"/>
    <p:sldId id="327" r:id="rId33"/>
    <p:sldId id="286" r:id="rId34"/>
    <p:sldId id="257" r:id="rId35"/>
    <p:sldId id="293" r:id="rId36"/>
    <p:sldId id="328" r:id="rId37"/>
    <p:sldId id="311" r:id="rId38"/>
    <p:sldId id="261" r:id="rId39"/>
    <p:sldId id="292" r:id="rId40"/>
    <p:sldId id="289" r:id="rId41"/>
    <p:sldId id="304" r:id="rId42"/>
    <p:sldId id="329" r:id="rId43"/>
    <p:sldId id="265" r:id="rId44"/>
    <p:sldId id="303" r:id="rId45"/>
    <p:sldId id="296" r:id="rId46"/>
    <p:sldId id="308" r:id="rId47"/>
    <p:sldId id="298" r:id="rId48"/>
    <p:sldId id="279" r:id="rId49"/>
    <p:sldId id="284" r:id="rId50"/>
    <p:sldId id="309" r:id="rId51"/>
    <p:sldId id="302" r:id="rId52"/>
    <p:sldId id="305" r:id="rId53"/>
    <p:sldId id="295" r:id="rId54"/>
    <p:sldId id="324" r:id="rId55"/>
    <p:sldId id="271" r:id="rId56"/>
    <p:sldId id="306" r:id="rId57"/>
    <p:sldId id="299" r:id="rId58"/>
    <p:sldId id="273" r:id="rId59"/>
    <p:sldId id="313" r:id="rId60"/>
    <p:sldId id="301" r:id="rId61"/>
    <p:sldId id="288" r:id="rId62"/>
    <p:sldId id="312" r:id="rId63"/>
    <p:sldId id="315" r:id="rId64"/>
    <p:sldId id="316" r:id="rId65"/>
    <p:sldId id="318" r:id="rId66"/>
    <p:sldId id="319" r:id="rId67"/>
    <p:sldId id="320" r:id="rId68"/>
    <p:sldId id="297" r:id="rId69"/>
    <p:sldId id="321" r:id="rId70"/>
    <p:sldId id="322" r:id="rId71"/>
    <p:sldId id="323" r:id="rId72"/>
    <p:sldId id="325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6" r:id="rId87"/>
    <p:sldId id="345" r:id="rId88"/>
    <p:sldId id="344" r:id="rId89"/>
    <p:sldId id="343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62" autoAdjust="0"/>
    <p:restoredTop sz="94784" autoAdjust="0"/>
  </p:normalViewPr>
  <p:slideViewPr>
    <p:cSldViewPr>
      <p:cViewPr>
        <p:scale>
          <a:sx n="76" d="100"/>
          <a:sy n="76" d="100"/>
        </p:scale>
        <p:origin x="-1200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FC0A10-CAC0-45FD-BBF4-4848611044A7}" type="datetimeFigureOut">
              <a:rPr kumimoji="1" lang="ja-JP" altLang="en-US" smtClean="0"/>
              <a:t>2015/6/15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92AF2F-1277-4702-8D3D-7A3E3FF533D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972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28800" y="3159760"/>
            <a:ext cx="457200" cy="1034129"/>
          </a:xfrm>
          <a:prstGeom prst="rect">
            <a:avLst/>
          </a:prstGeom>
          <a:noFill/>
        </p:spPr>
        <p:txBody>
          <a:bodyPr wrap="square" lIns="0" tIns="9144" rIns="0" bIns="9144" rtlCol="0" anchor="ctr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1219200"/>
            <a:ext cx="7543800" cy="2152650"/>
          </a:xfrm>
        </p:spPr>
        <p:txBody>
          <a:bodyPr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375491"/>
            <a:ext cx="6172200" cy="685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67F1-8957-4336-BB95-666C8A7020F4}" type="datetimeFigureOut">
              <a:rPr kumimoji="1" lang="ja-JP" altLang="en-US" smtClean="0"/>
              <a:t>2015/6/15</a:t>
            </a:fld>
            <a:endParaRPr kumimoji="1" lang="ja-JP" alt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54E11F-98A7-42E0-861E-FCEB0D4E7AB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33600" y="685801"/>
            <a:ext cx="5791200" cy="3505199"/>
          </a:xfrm>
        </p:spPr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67F1-8957-4336-BB95-666C8A7020F4}" type="datetimeFigureOut">
              <a:rPr kumimoji="1" lang="ja-JP" altLang="en-US" smtClean="0"/>
              <a:t>2015/6/15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4E11F-98A7-42E0-861E-FCEB0D4E7AB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9600" y="609601"/>
            <a:ext cx="2133600" cy="5181600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95600" y="685801"/>
            <a:ext cx="5029200" cy="4572000"/>
          </a:xfrm>
        </p:spPr>
        <p:txBody>
          <a:bodyPr vert="eaVert"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67F1-8957-4336-BB95-666C8A7020F4}" type="datetimeFigureOut">
              <a:rPr kumimoji="1" lang="ja-JP" altLang="en-US" smtClean="0"/>
              <a:t>2015/6/15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54E11F-98A7-42E0-861E-FCEB0D4E7AB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67F1-8957-4336-BB95-666C8A7020F4}" type="datetimeFigureOut">
              <a:rPr kumimoji="1" lang="ja-JP" altLang="en-US" smtClean="0"/>
              <a:t>2015/6/15</a:t>
            </a:fld>
            <a:endParaRPr kumimoji="1" lang="ja-JP" alt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54E11F-98A7-42E0-861E-FCEB0D4E7AB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67200" y="4074497"/>
            <a:ext cx="457200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4267368"/>
            <a:ext cx="3733800" cy="73152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67F1-8957-4336-BB95-666C8A7020F4}" type="datetimeFigureOut">
              <a:rPr kumimoji="1" lang="ja-JP" altLang="en-US" smtClean="0"/>
              <a:t>2015/6/15</a:t>
            </a:fld>
            <a:endParaRPr kumimoji="1" lang="ja-JP" alt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54E11F-98A7-42E0-861E-FCEB0D4E7AB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1905000"/>
            <a:ext cx="6035040" cy="2350008"/>
          </a:xfrm>
        </p:spPr>
        <p:txBody>
          <a:bodyPr/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en-US" sz="54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67F1-8957-4336-BB95-666C8A7020F4}" type="datetimeFigureOut">
              <a:rPr kumimoji="1" lang="ja-JP" altLang="en-US" smtClean="0"/>
              <a:t>2015/6/15</a:t>
            </a:fld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54E11F-98A7-42E0-861E-FCEB0D4E7AB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344168" y="658368"/>
            <a:ext cx="3273552" cy="342900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029200" y="658368"/>
            <a:ext cx="3273552" cy="343217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4168" y="1371600"/>
            <a:ext cx="3276600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920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9200" y="1371600"/>
            <a:ext cx="3273552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664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8028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67F1-8957-4336-BB95-666C8A7020F4}" type="datetimeFigureOut">
              <a:rPr kumimoji="1" lang="ja-JP" altLang="en-US" smtClean="0"/>
              <a:t>2015/6/15</a:t>
            </a:fld>
            <a:endParaRPr kumimoji="1" lang="ja-JP" alt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54E11F-98A7-42E0-861E-FCEB0D4E7AB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67F1-8957-4336-BB95-666C8A7020F4}" type="datetimeFigureOut">
              <a:rPr kumimoji="1" lang="ja-JP" altLang="en-US" smtClean="0"/>
              <a:t>2015/6/15</a:t>
            </a:fld>
            <a:endParaRPr kumimoji="1" lang="ja-JP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54E11F-98A7-42E0-861E-FCEB0D4E7AB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67F1-8957-4336-BB95-666C8A7020F4}" type="datetimeFigureOut">
              <a:rPr kumimoji="1" lang="ja-JP" altLang="en-US" smtClean="0"/>
              <a:t>2015/6/15</a:t>
            </a:fld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54E11F-98A7-42E0-861E-FCEB0D4E7AB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28920" y="1774588"/>
            <a:ext cx="4572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1"/>
            <a:ext cx="4343400" cy="3429000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685801"/>
            <a:ext cx="2590800" cy="3429000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67F1-8957-4336-BB95-666C8A7020F4}" type="datetimeFigureOut">
              <a:rPr kumimoji="1" lang="ja-JP" altLang="en-US" smtClean="0"/>
              <a:t>2015/6/15</a:t>
            </a:fld>
            <a:endParaRPr kumimoji="1" lang="ja-JP" alt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54E11F-98A7-42E0-861E-FCEB0D4E7AB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9200" y="612775"/>
            <a:ext cx="6705600" cy="254698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0" y="3453047"/>
            <a:ext cx="5029200" cy="72080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5352" y="3331464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267F1-8957-4336-BB95-666C8A7020F4}" type="datetimeFigureOut">
              <a:rPr kumimoji="1" lang="ja-JP" altLang="en-US" smtClean="0"/>
              <a:t>2015/6/15</a:t>
            </a:fld>
            <a:endParaRPr kumimoji="1" lang="ja-JP" alt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854E11F-98A7-42E0-861E-FCEB0D4E7AB4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9724275">
            <a:off x="1373221" y="1038440"/>
            <a:ext cx="7240620" cy="570698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7656910">
            <a:off x="-274211" y="1165875"/>
            <a:ext cx="5538472" cy="448045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9724275">
            <a:off x="3277955" y="116854"/>
            <a:ext cx="6479362" cy="475475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4876800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685801"/>
            <a:ext cx="6096000" cy="365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547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F96267F1-8957-4336-BB95-666C8A7020F4}" type="datetimeFigureOut">
              <a:rPr kumimoji="1" lang="ja-JP" altLang="en-US" smtClean="0"/>
              <a:t>2015/6/15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6154738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</p:spPr>
        <p:txBody>
          <a:bodyPr vert="horz" lIns="91440" tIns="45720" rIns="91440" bIns="9144" rtlCol="0" anchor="b"/>
          <a:lstStyle>
            <a:lvl1pPr algn="l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B854E11F-98A7-42E0-861E-FCEB0D4E7AB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kumimoji="1" sz="4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274320" indent="-256032" algn="l" defTabSz="914400" rtl="0" eaLnBrk="1" latinLnBrk="0" hangingPunct="1">
        <a:spcBef>
          <a:spcPct val="20000"/>
        </a:spcBef>
        <a:spcAft>
          <a:spcPts val="0"/>
        </a:spcAft>
        <a:buSzPct val="60000"/>
        <a:buFont typeface="Wingdings" pitchFamily="2" charset="2"/>
        <a:buChar char=""/>
        <a:defRPr kumimoji="1" sz="2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400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kumimoji="1" sz="1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058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kumimoji="1" sz="17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kumimoji="1" sz="16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kumimoji="1" sz="15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6596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kumimoji="1"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2402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kumimoji="1"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514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kumimoji="1"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8346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kumimoji="1"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jp/url?sa=i&amp;rct=j&amp;q=&amp;esrc=s&amp;frm=1&amp;source=images&amp;cd=&amp;cad=rja&amp;uact=8&amp;ved=0CAcQjRw&amp;url=http://dreamatico.com/guitar.html&amp;ei=pPqZVO6eI6W0mwWk-4HQBQ&amp;bvm=bv.82001339,d.dGY&amp;psig=AFQjCNEBn4ZD7PeHhFjJdN5VO_LfB8QKew&amp;ust=1419463713046416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gi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gi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Hint Game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195736" y="3356992"/>
            <a:ext cx="6264696" cy="685800"/>
          </a:xfrm>
        </p:spPr>
        <p:txBody>
          <a:bodyPr>
            <a:normAutofit/>
          </a:bodyPr>
          <a:lstStyle/>
          <a:p>
            <a:r>
              <a:rPr kumimoji="1" lang="en-US" altLang="ja-JP" dirty="0" smtClean="0"/>
              <a:t>Explain what it is but don’t say the word!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0891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908720"/>
            <a:ext cx="4200525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Volleyball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8557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476672"/>
            <a:ext cx="3808065" cy="4035152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Ballet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9051046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692696"/>
            <a:ext cx="5214501" cy="3657600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Fire Fighter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3675331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800100"/>
            <a:ext cx="6096000" cy="3429000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Frog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2703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692696"/>
            <a:ext cx="5648445" cy="3657600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Jump Rope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8144818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620688"/>
            <a:ext cx="3351276" cy="3657600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Nose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63578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414" y="1643062"/>
            <a:ext cx="3765874" cy="2506018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Pencil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247776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200" y="764704"/>
            <a:ext cx="5184576" cy="3888432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Snowboard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1631757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029" y="685800"/>
            <a:ext cx="5225142" cy="3657600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Sumo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6017007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484784"/>
            <a:ext cx="4480498" cy="2880320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Telephone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7030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692696"/>
            <a:ext cx="407670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Office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4128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052736"/>
            <a:ext cx="4757494" cy="288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Halloween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5994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692696"/>
            <a:ext cx="3244361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Horse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3316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124744"/>
            <a:ext cx="4600575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Valentines Day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211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836712"/>
            <a:ext cx="4514850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Watermelon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562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988840"/>
            <a:ext cx="6093967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Train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3422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836712"/>
            <a:ext cx="4171950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ja-JP" dirty="0" smtClean="0"/>
              <a:t>Baseball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4083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196752"/>
            <a:ext cx="5524500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Skateboard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5616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54105" y="685800"/>
            <a:ext cx="505499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Ambulance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1387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err="1" smtClean="0"/>
              <a:t>Kumamon</a:t>
            </a:r>
            <a:endParaRPr kumimoji="1" lang="ja-JP" altLang="en-US" dirty="0"/>
          </a:p>
        </p:txBody>
      </p:sp>
      <p:pic>
        <p:nvPicPr>
          <p:cNvPr id="55298" name="Picture 2" descr="http://static.guim.co.uk/sys-images/Guardian/Pix/pictures/2013/5/10/1368185715251/Kumamon-0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548680"/>
            <a:ext cx="6360707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0685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052736"/>
            <a:ext cx="4381500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Tennis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2541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908720"/>
            <a:ext cx="4543425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ja-JP" dirty="0" smtClean="0"/>
              <a:t>Park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0766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340768"/>
            <a:ext cx="6264696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Ferry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1626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ja-JP" dirty="0" smtClean="0"/>
              <a:t>Mall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764705"/>
            <a:ext cx="5843271" cy="3888432"/>
          </a:xfrm>
        </p:spPr>
      </p:pic>
    </p:spTree>
    <p:extLst>
      <p:ext uri="{BB962C8B-B14F-4D97-AF65-F5344CB8AC3E}">
        <p14:creationId xmlns:p14="http://schemas.microsoft.com/office/powerpoint/2010/main" val="98353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52737" y="938212"/>
            <a:ext cx="4657725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Restaurant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5626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61198" y="685800"/>
            <a:ext cx="5040804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Bank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8034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457324"/>
            <a:ext cx="3279626" cy="3193320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ja-JP" dirty="0" smtClean="0"/>
              <a:t>Cheese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1470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052736"/>
            <a:ext cx="4581525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Beach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0043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692696"/>
            <a:ext cx="3958709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Bicycle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770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908720"/>
            <a:ext cx="3136751" cy="403975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Superman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4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836712"/>
            <a:ext cx="499110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ja-JP" dirty="0" smtClean="0"/>
              <a:t>Motorbike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0351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124744"/>
            <a:ext cx="44958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Christmas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780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62187" y="1066800"/>
            <a:ext cx="583882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Taxi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7990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124744"/>
            <a:ext cx="5015631" cy="3337674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Taco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6757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764704"/>
            <a:ext cx="3432931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Fox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75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908720"/>
            <a:ext cx="4000500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Happy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2743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836712"/>
            <a:ext cx="4914900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Bat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6480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671637"/>
            <a:ext cx="4392488" cy="2737572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Pizza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740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Olaf</a:t>
            </a:r>
            <a:endParaRPr lang="en-US" dirty="0"/>
          </a:p>
        </p:txBody>
      </p:sp>
      <p:pic>
        <p:nvPicPr>
          <p:cNvPr id="1026" name="Picture 2" descr="https://secure.static.tumblr.com/578816c49fa0e12478832df1ed364532/weheoxb/itgn3f154/tumblr_static_olaf-frozen-23173-1920x12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60648"/>
            <a:ext cx="7143194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72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980728"/>
            <a:ext cx="5324475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Car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768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14675" y="833437"/>
            <a:ext cx="4133850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Soccer (Football)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5417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764704"/>
            <a:ext cx="400947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School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395474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00362" y="685800"/>
            <a:ext cx="456247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Spider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3519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97734" y="685800"/>
            <a:ext cx="3567732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Milk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9241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980728"/>
            <a:ext cx="4291359" cy="3214377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Snow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0455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052736"/>
            <a:ext cx="5391150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Bus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299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692696"/>
            <a:ext cx="283859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Pineapple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101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836712"/>
            <a:ext cx="4848225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Computer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21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err="1" smtClean="0"/>
              <a:t>Ojipan</a:t>
            </a:r>
            <a:endParaRPr kumimoji="1" lang="ja-JP" altLang="en-US" dirty="0"/>
          </a:p>
        </p:txBody>
      </p:sp>
      <p:pic>
        <p:nvPicPr>
          <p:cNvPr id="53250" name="Picture 2" descr="http://ecx.images-amazon.com/images/I/41IVQpECFXL._SY30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124744"/>
            <a:ext cx="24955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32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052736"/>
            <a:ext cx="4533900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Map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5709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980728"/>
            <a:ext cx="4524375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Submarine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1752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620688"/>
            <a:ext cx="4104538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Mosquito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8120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35472" y="685800"/>
            <a:ext cx="4692256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Library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944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err="1" smtClean="0"/>
              <a:t>Hikonyan</a:t>
            </a:r>
            <a:endParaRPr kumimoji="1" lang="ja-JP" altLang="en-US" dirty="0"/>
          </a:p>
        </p:txBody>
      </p:sp>
      <p:pic>
        <p:nvPicPr>
          <p:cNvPr id="54274" name="Picture 2" descr="http://www.coolstates.com/archives/images/2007/hikonyan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84784"/>
            <a:ext cx="5238750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39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692696"/>
            <a:ext cx="440386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Strawberry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0198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692696"/>
            <a:ext cx="3549759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Tea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7768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24744"/>
            <a:ext cx="4391025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American Football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8064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260648"/>
            <a:ext cx="2993305" cy="4498136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Koala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7449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47950" y="1143000"/>
            <a:ext cx="50673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Hospital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421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836712"/>
            <a:ext cx="4578178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Calendar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713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836712"/>
            <a:ext cx="4371975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Basketball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1417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052736"/>
            <a:ext cx="4972050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Airport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255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Jibanyan</a:t>
            </a:r>
            <a:endParaRPr lang="en-US" dirty="0"/>
          </a:p>
        </p:txBody>
      </p:sp>
      <p:pic>
        <p:nvPicPr>
          <p:cNvPr id="3074" name="Picture 2" descr="http://www.siliconera.com/wordpress/wp-content/uploads/2013/05/015_thumb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1412776"/>
            <a:ext cx="1943100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35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908720"/>
            <a:ext cx="4505325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Boat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8136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124744"/>
            <a:ext cx="4886325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Coconut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889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98385" y="685800"/>
            <a:ext cx="256643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Cat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53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Elsa</a:t>
            </a:r>
            <a:endParaRPr lang="en-US" dirty="0"/>
          </a:p>
        </p:txBody>
      </p:sp>
      <p:pic>
        <p:nvPicPr>
          <p:cNvPr id="2050" name="Picture 2" descr="http://static.comicvine.com/uploads/original/11114/111144096/3675022-0075922573-dis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548680"/>
            <a:ext cx="3778027" cy="404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20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836712"/>
            <a:ext cx="2714798" cy="3991487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Ice Cream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1095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908720"/>
            <a:ext cx="2341612" cy="3635660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Mario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7563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836712"/>
            <a:ext cx="5227463" cy="3915551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Giraffe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2598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124744"/>
            <a:ext cx="5101927" cy="3321758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Roller Skates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1934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340768"/>
            <a:ext cx="5964311" cy="2880596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Trombone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6330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836712"/>
            <a:ext cx="4867275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Desk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604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476672"/>
            <a:ext cx="3424212" cy="3793963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Buzz </a:t>
            </a:r>
            <a:r>
              <a:rPr kumimoji="1" lang="en-US" altLang="ja-JP" dirty="0" err="1" smtClean="0"/>
              <a:t>Lightyear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1627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692696"/>
            <a:ext cx="4991100" cy="362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ja-JP" dirty="0" smtClean="0"/>
              <a:t>Hotel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6027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836712"/>
            <a:ext cx="5346526" cy="3332166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Airplane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449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764704"/>
            <a:ext cx="5001468" cy="3746273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Mountain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5160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476672"/>
            <a:ext cx="4248472" cy="3938498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Fishing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1979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America</a:t>
            </a:r>
            <a:endParaRPr kumimoji="1" lang="ja-JP" altLang="en-US" dirty="0"/>
          </a:p>
        </p:txBody>
      </p:sp>
      <p:pic>
        <p:nvPicPr>
          <p:cNvPr id="6" name="コンテンツ プレースホルダー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95736" y="908720"/>
            <a:ext cx="4943623" cy="328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data:image/jpeg;base64,/9j/4AAQSkZJRgABAQAAAQABAAD/2wCEAAkGBxQQEhUUEhQWFRUVFRUWFBUXFBcVGBQVGBcXFhQUFRQYHCggGBolHBQUITEhJSkrLi4uFx8zODQsNygtLiwBCgoKDg0OGxAQGzAkICUsLCwuLCwsLCwsLywvLCwvLCwsLCwsLCwsLCwsLCwsLCwvLCwsLCwsLCwsLCw3LCw0LP/AABEIAJsBRgMBIgACEQEDEQH/xAAbAAEAAgMBAQAAAAAAAAAAAAAAAgYBAwcFBP/EAEgQAAIBAgMDCQQIAwYDCQAAAAECAAMRBBIhBjFhBQcTIjJBUXGRUmKBoSMzQkNykrHBU9HSNGOisuHwFIKkFhckRGRzg5PC/8QAGQEBAAMBAQAAAAAAAAAAAAAAAAEDBAUC/8QAKBEBAAICAgIBAwMFAAAAAAAAAAECAxEEEiExURQiQjJhgRMzQVKR/9oADAMBAAIRAxEAPwDuMREBESjbWbeCiWpYXK9QXD1DqlM94A+2w9BxsRPN71pG5eq0m06hccbjqdBc1WolNfF2Cjy13mVnGc4mETROkq/gSw9ahW/wnLMZiKld89V2qOftMbnyA3KOAsJhEmG/Mn8Ya68WPyl0VucxO7D1Pi6j9LydLnKpfaw9UfhZG/Uic9VOEkEHhKvq8i36WjqeE28wb6M70z79NrfFluo+JlgweNp1lzUqiVF8UYMPUTh3RzZhy1Ns6FkYfaUlW8rjW3CWV5s/lCu3Dj8Zd0ic65G25q07LiF6VfbUBag4ldFf4WPnL3ydyhTxCZ6Th14bwfBlOqngZtx5a5P0yy3x2p7fVERLFZERAREQEREBERAREQEREBERAREQEREBERAREQEREBERAREQERPG2s5aGCwz1PtnqUwe923fAan4SJmIjcpiNzqFZ5wtqyl8LQazW+mcHVQfu1PcxG89wPidOcoo8IZ8xJY3JJJJOpJ1JJ8STNikTkZck3tuXTx44pGhU4Tci8IW02KRKZXQxl4SQHCZDCbARIekAOEyBwk7iNJAxYT6cBi3oPnpMyP4jcw9l13MPP4WmkASYtJi0xO4RNYmNS6HyBtjTr2StalVOg1+jqH3WO4+6dfC8tE4owB0Os9Tk3aDEYcZadS6jclQdIo8tQwHAG034ub/AIv/ANYsnE/zR1eJzw7c4i3Yo38bOR6Zv3nl4/l/EV9HqkD2U+jX5akcCTLrczHHryqrxck+/DonKXL+Hw+lSoM3sL12+Kru+Np4Nbb1fsUGI991T5LmlIVQN0mLTLbm3n14aa8Ske/K40tvdevhyB7lUMfRlUfOWHknl6hitKb9YalGGVxxyneOIuJy+wkguoIJBBurA2KnxUjUGTTmXifu8ovxKzH2+HYYlY2T2hNb6GsR0qi6tu6RfGw3MLi4+I8BZ50aWi0bhgtWazqSIienkiIgIiICIiAiIgIiICIiAiIgIiICIiAnLOdDlDpMQtEHq0VuR776/wCXL6mdRdgASdABcnwA3zhGPxJr1alU3vUdm8gToPgLCZeXfVNfLTxq7tv4fKKYm1UEktObVScyZdCEVpiTCDwk1SSCzy9IrTEl0Yk8smFkJawgmcgmvlOoadGo43qjMPMAkXlM/wC1GI8U/L/rLcWC2SNwqyZq0nUrwFkws1cnsXpU2O9kVjbdcgE29Z9OSVTGp0tidtZUQEE2FPOAkhKIQTIpjjJhZILJQhlEBRNmWZCwIBBJ5RJWmQIGFcoVemeuhDL5j7J4EXB4GdT5Lxor0kqLuZQfUX14zl4WW/YPE9R6XsObfhbrD5kj4Tfwr+ZqxcyniLLZEROiwEREBERAREQEREBERAREQEREBERAREQPH2vxHR4Ku276MqPN+oP8041TSdW5xntgXHi9Mf4wf2nK6bTncyfuiP2buLH2zKapNqpIh5sV5hbIZCySrIh+EmKnCEgWTCyAqSQqcJCVb235SKU1orvq9o+CC1x8f5ymaz29u6mbEINdKfdv1LbuM2bNgdBiwQmuEpt1i1+ri8MDmsbg9bW1tbd151uNEVxw5mee2SV45LS1Gl/7dP8AyifVafNhlsiaN2F3PpuG67SZJ8G/Mn7mcu3uXSj02mCbb5qN/f8AWnJjE9AlSq2bqobX6L4kX0B3i58YpTtOkWt1h5/KnLFPDrmrHKrBgiqeu5sQGQDuBtqbDulSxu24YkLhxlJvrUsfQL1d+65nmcsVziG6SoLsf/U0QAATZV6vZE800F9n/qqH9M6WPFWIc++SZlbOTNqlYgZ2oNrYOekpMTuvUsGXd3i3GXfC1i66ggi2bvFze1jxsbeU410K+z/1VD+mWTkbl6tRpiklyo3XelUIA3KCLHKLn1t4TxlwRb09Y8019uj2gCVJNocQcvV3o7/VXtlLi2jd+T5zKbSYg5eqNUZv7O+mXPp9b35PmJm+mu0/U0XAT2tj6mXEsO5kU/lJH/6nNG2rrhQxp31YW6BweqFP8X3vkZ6PJu2lTD12c0c+RWWwVkzddBcHMf0l2DFel4mVWbLS9JiHeYnKhzwNYE4I63++I3W7ujPjNw53OtlOEPwrE91/4U6HaGDrLp8TmKc8NLXNhnFhc9fiB3qPESSc8uGsSaFbQgaFDvue8jwMntBp0yJzleeHB2uaOI3kaLTOoAJ+894TevO3grA9HiBfd1Kfjb+JG4NSv8SijnVwWnVrC/iqf1zbT5z8CRfNUGpGqjeLX3NxEbg1K6xKevOXyefvWHd9Wx/QHwm6nzi8nN/5i3frSq8B7HEesbg1K1RKyNvuTzuxAP8A8dX+ibV23wJ+/H/11P6Y3BqVhiV87aYH+OPyVP6ZspbX4NwxWsGClQ1kc2LZsugW/wBlvSNwal9mM5bw9GqlGrXppVqW6OmzqrPc2GVSdbkWHiZ9OLxtOiAarogZlRS7BQXY2VQTvJO4Tku3fKmHfF0MaUYCgOjuxcZzmz0zlQHIAc/a357EA2n27S7SDF4WmSqrTp1adcVc7MrikxuQOjBIuDqO9e+xE89nrq6hXrLTUs7BVG9mIAHdqTukqbhgCpBBAIINwQdxB7xOXcp7UDlLBvSWmjKxX6RazN0dRWFRMy5BqCgOW4uPOb9mtuFWktKiiVBTULbpzmVVsLlTTuBcgX3XNpPbyjr4dMieLyFy6cQHz0+jKm1s2a+m/si0xPTy87nKa2EXjWQf4XP7TmqmdJ5zFvhF4Vk/yuP3nNUWczmf3P4dDi/o/ltU+U2g+U0ZZK0xtTcDJA+U1qJkCEtt/KSDeU1BfOSC+cCgbca4sd/0Q3ae13yWzw6tcC39iYt1b5bV8M3WuutiAO8Ekb5jbdP/ABY770hv/wCaY2fqFOmAA62CrI+4ZVGSoLG/WOamg+O7w6+H+3DlZf1y6JQHUXReyv6DhNmUeC+p/lNNKj1V/CPHwk+hE5Ez5dWI8JlR7vqZ4W1lcf8AD1R1eqtIEEkjKaxIuPNp7Ioz5OWgvQmmyDK7EPUA6yAqRv8AZBs3mJbhn7leaPtcvxFUZR9X3/ZbxPCfL0q/3XpU/ab+VcK1BujfRl9GBJysp71I1E+En/dp1I1pzZ9tmdfCl6Vf5z6MEVJ3U9397/OfDm85Z9ntlq+IQ1FKKAuazsVLKSFUqAp3km264UndEzEeyImfTZQRfo9F/s9fvfcGxHHgfnwkUVfo9E1o1iPrN16/Hgfnwnv0tmKwC/V9WjVpnrHtOaxU9ncOkX0MUtlawyfVdWlVQ9dtWc1spHU3DpF9DPH9bH/s9/0b/CtVVXohots9W3b9ilxv/sT68SBnxFgLgvftfx08P2/SerU2PrmkEzUrhqjXztuZaYA7HdkPrPsobHV69asFNIGqHZeuxy3rI2vU32uJNclLTqJROO9Y3MKy4HRroO1U9rwT+c+n70Dytv70Et781+LKKuekMpck3fXNl9zuy/Ob/wDuzxPSh81Owy9Xr9yhd+XheWdVfZz2jfK/BBuv/EpxQfQ5mIGencgkmxFTd6S/0OavEgMDUp9ZQt8raddGvx7NvjJJzT18pU1k1ZDfozplDi1r9+f5Ro2oAfqDU9txv8Fp/wA5vDDIl2I7fefEcOMvY5p62UL0y6MzX6M/aCC1r92T5za3NTVKqvTKMpbXoyb3t7/COp2c9LdVdTvbvtuy+7xmynYqLk26RgTe57NPhxl+PNPVyhenGhY36LfcKLdv3fnNi81FTKF6caMzX6HxCC3b9z5x1OzntMDK3Bk7/EVOHCbsMR1tB2OB+8pjvWdAp81LgEdPvKn6rdlDj+J7/wApto81rrf6c6rl+r3dZWv2/d+cdTs52oBqJYDV0G5e9gO5ZrQ8B/h/pnSqXNcwZW6YnKyt9WNcpBt2uEwvNUR9+35B/OT1Ozn7rbLoPq6Xs/w1PhPd2Rp5hiwNNMITa3jiR9kfreWl+bJjb6Y6Kq/Vj7KhQe1wnpcg7E1MJ0pWoW6UUwdMthTLkWs3f0h9BHU7PDp4MC3fbxCny0Im2thg5JZbk3JO7fwGk9XlzA1AoprV6Ko56hYZs2XVgL6HS5todJjFYTKh+lTMdFqMEpjMdFtTv420J14bp51G3vs8s0BYDKLAWAsLC2m795EU7DKAANdwAvc3OYjVtfHdPRwmBqLTXpqtKo2UXNMBACSSQxLtmIuBcWGnfvnz4HAYgBjWaky5myZFYMFFgubXKBvO8n9ka+Db3tl07fffL65EJHwvb4RPp2cS2f4fIKP2mZZCqWecGlmwTn2Wpt/jUH5MZy0Ts20GG6XDVkG9qb5fxWJX5gTjNNric7mx90S3cSftmEwJK0wWmQZibExMiRDSQMCQMmsiDMhpCVa24wAKpXtqhCtxVjYejH5ypOJ0Tl7BtXoPTQgM2W2bdowPcOEqp2UxG69P8x/pnR42asU1aWDkYrTfdYX5W0GncJK81LJ3nOlvSEOoYEEXB3iQJklgeLyjs+j08jIagUnIc1npgkXCP4cDccJWMXsVlPVqtY7gaOcjzKsB8hOiCTDTRTkWhRbj1lU+TNhaNJgahNY9HmUgAU1YrdQyE3JBIupJ3ESxcn8nClc9p27TnefADwA7hPrDTIaeL5rX9vVMNaJAGZEjmklMrWs2nr7KpeuT4KB6m/7TyC0s2xdC938T8hoP3mriRvIzcq2selwiInVcwiIgIiICIiAiIgIiICIiBWNsOSsRWei9EpaktbRiwK1HULTqrl7RUZxY6dfce7ztv+SMZicLTXBFEcVVepmsCQhzJlJUgWcKbaXt4XBvETz1jz+6e3pT35Lr1+TKtJwjYpsM9MtoqtVZCt91gLnwnp8hcnk0lFYXqBVDE27Vtezp6aT3Yk6NtFDCKnZFrxN8SUE4ly7g/wDh8TVpbgrnL+BusnyI9J22UPnM5IuExKjs2p1fwk9RvgxI/wCYeEzcrH2pv4aONfrfXyogeZVhMLaZsJynSSziZFQTAAmbCRpLIqiTV5EKJsAEJM8kKkZRM5RIGekmekkdJIWgM8ktSLCbsLhXq/V02Ye1oF+DNYH4XnqtLW8RCLWivmZQFSZFWeiNn8Rb6sfn/wBJ8OKw7UjaojJ+IafBhp857thvXzMPFctLepR6SSFQSGkyLStYn0kyHmBaGYAawM5rkAbyQB5ndOj7O4PoqQHACVjZnkUuwqOLeyD9keJ4n5S9othYd06vFxTSu59y5nJy97aj1CURE1MxERAREQEREBERAREQEREBERAREQEREBNeJoLURkcBlYFWB3EHQibIgcZ2i5EfBVSja02uaT+0vgfeHf6988vPxnbuVeTaeKpmnVW6n1U9zKe4jxnKtodlq2DJNukpd1RRuH94o7Pnu8t05ufjTWd19Ohh5ETGre3kBuMkDNCtJhpk01NwaSDTQGkg0aS+jNxmQ0+cPAqXOUXLHcqjMx8lGsRG/SJmIfUGHjNuHpmo2WmCzeA7uLHuE9DkjZatXN6n0a+AsXPmdyfM+Uv/ACPyDTw6gKoHDj4k7yeJmvFxJnzfwy5OVEeKq9yJsjezVusfD7A8lPaPE+glww+CRBoJ9AEzOhWkVjUMNrTadyxaQq0FYWYAibInp5VrlHY2jU1p3pH3dB+U6elp4VfY+uvZZWHEFf0vOhRKrYMdvcLa5r19S5wuy+IO/KOPWb5WE9nknZIIQzksw3E934V7vPUy3RFMGOs7iC2a9o1MtdCiEFgJsiJaqIiICIiAiIgIiICIiAiIgIiICIiAiIgIiICIiAmGW++ZiBWuVtisNXJYL0bH7SHLr4kbifMStYvm5qD6utceDJc/mUj9J0qJXbFS3uFlct6+pcoOweJH2k9GmynsHiDvdB5KzfuJ1OJ4+mx/D19Rk+VBwfN8v3ju3C+Qei6/OWbk3Z6jQFkRR42AF/Px+M9iJbWla+oV2va3uUUphdwtJRE9PJERAREQEREBERAREQEREBERAREQEREBERAREQEREBERAREQEREBERAREQEREBERAREQEREBERAREQEREBERAREQEREBERAREQEREBERAREQEREBERAREQERED//2Q==">
            <a:hlinkClick r:id="rId3"/>
          </p:cNvPr>
          <p:cNvSpPr>
            <a:spLocks noChangeAspect="1" noChangeArrowheads="1"/>
          </p:cNvSpPr>
          <p:nvPr/>
        </p:nvSpPr>
        <p:spPr bwMode="auto">
          <a:xfrm>
            <a:off x="117475" y="-1782763"/>
            <a:ext cx="7810500" cy="371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2384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260648"/>
            <a:ext cx="5894015" cy="3837470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Coffee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1677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548680"/>
            <a:ext cx="4909889" cy="3552230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Elephant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28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764704"/>
            <a:ext cx="5791200" cy="3257550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Grandmother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3073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052736"/>
            <a:ext cx="6807646" cy="3236764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Guitar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2104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692696"/>
            <a:ext cx="4453698" cy="3657600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Hat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9283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620688"/>
            <a:ext cx="6470142" cy="4032448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Lion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105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692696"/>
            <a:ext cx="4028929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Bee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0012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692696"/>
            <a:ext cx="6212856" cy="4248497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Rain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6749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908720"/>
            <a:ext cx="5719137" cy="3816424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Reindeer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0444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548680"/>
            <a:ext cx="4268688" cy="4268688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Rocket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2773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836712"/>
            <a:ext cx="4304035" cy="3954562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Santa Claus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4734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692696"/>
            <a:ext cx="5303567" cy="3921795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Michael Jackson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4833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908720"/>
            <a:ext cx="4774654" cy="3580991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Piano Cat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7016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927100"/>
            <a:ext cx="6096000" cy="3175000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ja-JP" dirty="0" smtClean="0"/>
              <a:t>Gorilla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7806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836712"/>
            <a:ext cx="3323059" cy="3397903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Rock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9415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268760"/>
            <a:ext cx="6096000" cy="2927909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Rock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14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404664"/>
            <a:ext cx="4454624" cy="4454624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Sun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3322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908720"/>
            <a:ext cx="391477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Sad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045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476672"/>
            <a:ext cx="4430000" cy="3657600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Australia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375356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052736"/>
            <a:ext cx="5305569" cy="2933874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Helicopter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0331849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836712"/>
            <a:ext cx="6096000" cy="3048000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High Five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495412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980728"/>
            <a:ext cx="5473055" cy="3082021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Cookie Monster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896246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836712"/>
            <a:ext cx="5762625" cy="3124200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Barack Obama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953180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620688"/>
            <a:ext cx="4039104" cy="3657600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Alien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706996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1052736"/>
            <a:ext cx="1514475" cy="3028950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Necktie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513563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772816"/>
            <a:ext cx="3096344" cy="2404220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Present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5626397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764704"/>
            <a:ext cx="6096000" cy="3429000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Green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137022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620688"/>
            <a:ext cx="4956170" cy="3298106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ja-JP" dirty="0" smtClean="0"/>
              <a:t>Astronaut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491510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エレメント">
  <a:themeElements>
    <a:clrScheme name="エレメント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エレメント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エレメント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743</TotalTime>
  <Words>135</Words>
  <Application>Microsoft Office PowerPoint</Application>
  <PresentationFormat>画面に合わせる (4:3)</PresentationFormat>
  <Paragraphs>109</Paragraphs>
  <Slides>108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108</vt:i4>
      </vt:variant>
    </vt:vector>
  </HeadingPairs>
  <TitlesOfParts>
    <vt:vector size="114" baseType="lpstr">
      <vt:lpstr>HGS明朝E</vt:lpstr>
      <vt:lpstr>ＭＳ Ｐゴシック</vt:lpstr>
      <vt:lpstr>Calibri</vt:lpstr>
      <vt:lpstr>Palatino Linotype</vt:lpstr>
      <vt:lpstr>Wingdings</vt:lpstr>
      <vt:lpstr>エレメント</vt:lpstr>
      <vt:lpstr>Hint Game</vt:lpstr>
      <vt:lpstr>Kumamon</vt:lpstr>
      <vt:lpstr>Motorbike</vt:lpstr>
      <vt:lpstr>School</vt:lpstr>
      <vt:lpstr>Library</vt:lpstr>
      <vt:lpstr>Boat</vt:lpstr>
      <vt:lpstr>Hotel</vt:lpstr>
      <vt:lpstr>Bee</vt:lpstr>
      <vt:lpstr>Sad</vt:lpstr>
      <vt:lpstr>Volleyball</vt:lpstr>
      <vt:lpstr>Office</vt:lpstr>
      <vt:lpstr>Halloween</vt:lpstr>
      <vt:lpstr>Horse</vt:lpstr>
      <vt:lpstr>Valentines Day</vt:lpstr>
      <vt:lpstr>Watermelon</vt:lpstr>
      <vt:lpstr>Train</vt:lpstr>
      <vt:lpstr>Baseball</vt:lpstr>
      <vt:lpstr>Skateboard</vt:lpstr>
      <vt:lpstr>Ambulance</vt:lpstr>
      <vt:lpstr>Tennis</vt:lpstr>
      <vt:lpstr>Park</vt:lpstr>
      <vt:lpstr>Ferry</vt:lpstr>
      <vt:lpstr>Mall</vt:lpstr>
      <vt:lpstr>Restaurant</vt:lpstr>
      <vt:lpstr>Bank</vt:lpstr>
      <vt:lpstr>Cheese</vt:lpstr>
      <vt:lpstr>Beach</vt:lpstr>
      <vt:lpstr>Bicycle</vt:lpstr>
      <vt:lpstr>Superman</vt:lpstr>
      <vt:lpstr>Christmas</vt:lpstr>
      <vt:lpstr>Taxi</vt:lpstr>
      <vt:lpstr>Taco</vt:lpstr>
      <vt:lpstr>Fox</vt:lpstr>
      <vt:lpstr>Happy</vt:lpstr>
      <vt:lpstr>Bat</vt:lpstr>
      <vt:lpstr>Pizza</vt:lpstr>
      <vt:lpstr>Olaf</vt:lpstr>
      <vt:lpstr>Car</vt:lpstr>
      <vt:lpstr>Soccer (Football)</vt:lpstr>
      <vt:lpstr>Spider</vt:lpstr>
      <vt:lpstr>Milk</vt:lpstr>
      <vt:lpstr>Snow</vt:lpstr>
      <vt:lpstr>Bus</vt:lpstr>
      <vt:lpstr>Pineapple</vt:lpstr>
      <vt:lpstr>Computer</vt:lpstr>
      <vt:lpstr>Ojipan</vt:lpstr>
      <vt:lpstr>Map</vt:lpstr>
      <vt:lpstr>Submarine</vt:lpstr>
      <vt:lpstr>Mosquito</vt:lpstr>
      <vt:lpstr>Hikonyan</vt:lpstr>
      <vt:lpstr>Strawberry</vt:lpstr>
      <vt:lpstr>Tea</vt:lpstr>
      <vt:lpstr>American Football</vt:lpstr>
      <vt:lpstr>Koala</vt:lpstr>
      <vt:lpstr>Hospital</vt:lpstr>
      <vt:lpstr>Calendar</vt:lpstr>
      <vt:lpstr>Basketball</vt:lpstr>
      <vt:lpstr>Airport</vt:lpstr>
      <vt:lpstr>Jibanyan</vt:lpstr>
      <vt:lpstr>Coconut</vt:lpstr>
      <vt:lpstr>Cat</vt:lpstr>
      <vt:lpstr>Elsa</vt:lpstr>
      <vt:lpstr>Ice Cream</vt:lpstr>
      <vt:lpstr>Mario</vt:lpstr>
      <vt:lpstr>Giraffe</vt:lpstr>
      <vt:lpstr>Roller Skates</vt:lpstr>
      <vt:lpstr>Trombone</vt:lpstr>
      <vt:lpstr>Desk</vt:lpstr>
      <vt:lpstr>Buzz Lightyear</vt:lpstr>
      <vt:lpstr>Airplane</vt:lpstr>
      <vt:lpstr>Mountain</vt:lpstr>
      <vt:lpstr>Fishing</vt:lpstr>
      <vt:lpstr>America</vt:lpstr>
      <vt:lpstr>Coffee</vt:lpstr>
      <vt:lpstr>Elephant</vt:lpstr>
      <vt:lpstr>Grandmother</vt:lpstr>
      <vt:lpstr>Guitar</vt:lpstr>
      <vt:lpstr>Hat</vt:lpstr>
      <vt:lpstr>Lion</vt:lpstr>
      <vt:lpstr>Rain</vt:lpstr>
      <vt:lpstr>Reindeer</vt:lpstr>
      <vt:lpstr>Rocket</vt:lpstr>
      <vt:lpstr>Santa Claus</vt:lpstr>
      <vt:lpstr>Michael Jackson</vt:lpstr>
      <vt:lpstr>Piano Cat</vt:lpstr>
      <vt:lpstr>Gorilla</vt:lpstr>
      <vt:lpstr>Rock</vt:lpstr>
      <vt:lpstr>Rock</vt:lpstr>
      <vt:lpstr>Sun</vt:lpstr>
      <vt:lpstr>Australia</vt:lpstr>
      <vt:lpstr>Helicopter</vt:lpstr>
      <vt:lpstr>High Five</vt:lpstr>
      <vt:lpstr>Cookie Monster</vt:lpstr>
      <vt:lpstr>Barack Obama </vt:lpstr>
      <vt:lpstr>Alien</vt:lpstr>
      <vt:lpstr>Necktie</vt:lpstr>
      <vt:lpstr>Present</vt:lpstr>
      <vt:lpstr>Green</vt:lpstr>
      <vt:lpstr>Astronaut</vt:lpstr>
      <vt:lpstr>Ballet</vt:lpstr>
      <vt:lpstr>Fire Fighter</vt:lpstr>
      <vt:lpstr>Frog</vt:lpstr>
      <vt:lpstr>Jump Rope</vt:lpstr>
      <vt:lpstr>Nose</vt:lpstr>
      <vt:lpstr>Pencil</vt:lpstr>
      <vt:lpstr>Snowboard</vt:lpstr>
      <vt:lpstr>Sumo</vt:lpstr>
      <vt:lpstr>Telephone</vt:lpstr>
    </vt:vector>
  </TitlesOfParts>
  <Company>東大阪市教育委員会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Hint Game</dc:title>
  <dc:creator>東大阪市教育委員会</dc:creator>
  <cp:lastModifiedBy>Kamikosaka</cp:lastModifiedBy>
  <cp:revision>17</cp:revision>
  <dcterms:created xsi:type="dcterms:W3CDTF">2014-09-05T07:17:18Z</dcterms:created>
  <dcterms:modified xsi:type="dcterms:W3CDTF">2015-06-15T12:20:17Z</dcterms:modified>
</cp:coreProperties>
</file>